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9" r:id="rId2"/>
    <p:sldId id="260" r:id="rId3"/>
    <p:sldId id="256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7151"/>
  </p:normalViewPr>
  <p:slideViewPr>
    <p:cSldViewPr snapToGrid="0">
      <p:cViewPr varScale="1">
        <p:scale>
          <a:sx n="98" d="100"/>
          <a:sy n="98" d="100"/>
        </p:scale>
        <p:origin x="1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D255D-1D8D-7342-AB49-59A7D9D462B5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AD6D2-4167-C34A-81DD-5274D395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26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3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28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0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09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3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0" lvl="2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4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4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1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3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3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6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5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B080-D76B-9E94-D721-4C7FBB083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EF46D-A6CB-6237-F5B8-FADC174AF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EFFDD-FD63-7C24-5A22-9FBFA5C0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A0F59-DDA0-4CC1-7C94-3438F5E4B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3273-17B0-991F-6945-263A1266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9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D9B1-77D9-0663-66E6-EECFF17D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B4EE4-4FC1-5D57-3DB5-490417F84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4875F-C946-88A4-7E22-7E54AB79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F9755-1778-193D-825B-D188D09A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316CC-18F3-A1FB-BF69-7FC1B2E0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ACDA1-A5A9-CA25-3382-EB4E39388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9A53C-F3FD-F846-A16A-ADA730F94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AFC8-CE31-E620-E229-2CEF42CB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1437D-AE1A-51A1-9132-E9774A8D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61DB-F7DE-73F2-AD9E-AC5BF840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6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3DD8-D705-FE98-0FE2-8A3278C6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E142C-739B-1A10-798B-4F5D66A1D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9DC14-E893-17DB-FE2E-20B50E04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3B3DB-94BF-C97A-42EA-334B706E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BB429-B37C-1665-AB94-B9894FD9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8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F6A9-101C-8738-39B4-BB70E60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11F01-273E-7520-30C9-2001CE5AE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C1A61-90AB-B250-6621-59FD62CB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50FA6-993A-5669-59FF-44D38E7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3D821-19F9-298B-D295-25B2EE23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0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3326-53DE-9A57-629F-0DA4E3A9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CCF6-CE7B-4EB9-C001-5E62FAA05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2CA78-DE3A-026D-4FFE-99D1B4737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23960-2FAF-6824-7777-F1906B64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4646B-086B-6081-C51D-7774C719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92A8-8B8B-681A-CFE2-306DED85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1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F282-C6A7-E3BC-6081-1D6BA2C8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B3A18-8933-81F7-41E2-DB91D4D3E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EDB5F-AE13-3C59-77EE-9427F905D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039FD-3FCA-2EC1-78DB-990350794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F09E0-17F6-E148-2D04-328EE421F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7DCD1-8216-B95C-B938-AFC40534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8A4D6-172C-A875-E948-CAC4692D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5A9EC-D919-3BA4-4725-629407D7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7701-0FF2-A3DA-0DAD-847431E0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83D1F-2A1E-8E81-A053-9584CB06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E90F4-8F47-A672-54BD-F94CA12B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FF8A3-E4F6-2D4A-BA60-0FC9F3E4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8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BD6DA-6D5E-E58D-1987-A0F29DF5D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6B87A-C873-44CF-51FE-8DEBB06C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CCC37-9D19-99F0-3C0C-EAEBE88E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D8AA-1C49-DA75-9A6B-5CF52C4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ABB8-21F4-31BE-6C33-CBCECFDE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C80EC-1B0E-4C94-7CE9-555C37345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006D8-39B6-FD5B-2033-2E9D4E91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5D0F9-A700-8345-7808-32E00399F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7AC76-A6DA-48F9-C4CB-E07E6BDD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7A3D-F851-79B6-E755-7194569AD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32E823-E289-773E-2117-0DACFD82D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DCF16-8D17-43AB-4F84-C097A1D04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BEC2-8D63-8F3C-F9F2-BB98C2E4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36344-CB90-1645-7C09-EB55DCBC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81AE1-BBA8-6C23-2257-1E6B2765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1995-D64C-F45F-B359-D1746ABD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EF80A-84D7-91B9-0B37-5B4467443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FA12C-23DE-CBD7-26DD-CC6D3E934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34439-F5D6-9F46-8416-F1F5B64E6F22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25A2A-3DF5-26CF-B8E7-A876DEF6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73277-61E4-C9F5-C229-48EB17A0F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9064CC-4A4E-7BB8-C10A-DB27BBD1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814" b="149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3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56387488-0C1E-DF80-52F1-4486EDAFC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48" b="20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C4C944-9D27-CB32-80EA-BFB9F3C9E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7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0A7CDF6-3863-2088-5937-01C5AD2F9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web page&#10;&#10;Description automatically generated">
            <a:extLst>
              <a:ext uri="{FF2B5EF4-FFF2-40B4-BE49-F238E27FC236}">
                <a16:creationId xmlns:a16="http://schemas.microsoft.com/office/drawing/2014/main" id="{2DF6D9FA-21A0-71E7-7780-B5C27D7CC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1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E2A9B-74FE-C435-3C15-5FBE234FC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9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41B16E15-9752-B7A3-1F30-645E29765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tep 3. 2 continued&#10;&#10;Description automatically generated">
            <a:extLst>
              <a:ext uri="{FF2B5EF4-FFF2-40B4-BE49-F238E27FC236}">
                <a16:creationId xmlns:a16="http://schemas.microsoft.com/office/drawing/2014/main" id="{185018D0-5F4B-D794-C2B0-CB77F79A9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3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B0FA181-6A0A-0DC5-5253-C6618A80E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1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circles and lines&#10;&#10;Description automatically generated">
            <a:extLst>
              <a:ext uri="{FF2B5EF4-FFF2-40B4-BE49-F238E27FC236}">
                <a16:creationId xmlns:a16="http://schemas.microsoft.com/office/drawing/2014/main" id="{63BBDD03-00CC-581E-33B2-90E8A5717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6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lass&#10;&#10;Description automatically generated">
            <a:extLst>
              <a:ext uri="{FF2B5EF4-FFF2-40B4-BE49-F238E27FC236}">
                <a16:creationId xmlns:a16="http://schemas.microsoft.com/office/drawing/2014/main" id="{71EB13EA-CD4C-65BE-73E0-5C79C575C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with text on it&#10;&#10;Description automatically generated">
            <a:extLst>
              <a:ext uri="{FF2B5EF4-FFF2-40B4-BE49-F238E27FC236}">
                <a16:creationId xmlns:a16="http://schemas.microsoft.com/office/drawing/2014/main" id="{09ED3312-4B68-210A-EBAC-F61C96E5B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526" y="643466"/>
            <a:ext cx="81329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51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5E746D4-165B-5A49-6C6E-E20C9EFA8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81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business&#10;&#10;Description automatically generated">
            <a:extLst>
              <a:ext uri="{FF2B5EF4-FFF2-40B4-BE49-F238E27FC236}">
                <a16:creationId xmlns:a16="http://schemas.microsoft.com/office/drawing/2014/main" id="{8B9E4614-7B99-1902-3514-D46C7A875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6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C77B55-0E0C-7AC1-57A3-B09AB6C11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59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74970C-4BCC-86FF-C1C0-9BD976796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58" y="643466"/>
            <a:ext cx="75796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8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tudent&#10;&#10;Description automatically generated">
            <a:extLst>
              <a:ext uri="{FF2B5EF4-FFF2-40B4-BE49-F238E27FC236}">
                <a16:creationId xmlns:a16="http://schemas.microsoft.com/office/drawing/2014/main" id="{8DE7F4EE-CC13-528D-286F-37BC3FB95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4888" y="643466"/>
            <a:ext cx="7902224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77943-525F-2CD8-E7D0-B0B25B0E294B}"/>
              </a:ext>
            </a:extLst>
          </p:cNvPr>
          <p:cNvSpPr txBox="1"/>
          <p:nvPr/>
        </p:nvSpPr>
        <p:spPr>
          <a:xfrm>
            <a:off x="6413863" y="4245428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Enrollment date.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DE36-F9A3-BFD3-A4A0-6B8724AA3D66}"/>
              </a:ext>
            </a:extLst>
          </p:cNvPr>
          <p:cNvSpPr txBox="1"/>
          <p:nvPr/>
        </p:nvSpPr>
        <p:spPr>
          <a:xfrm>
            <a:off x="6413863" y="4538168"/>
            <a:ext cx="8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Grade</a:t>
            </a:r>
          </a:p>
        </p:txBody>
      </p:sp>
    </p:spTree>
    <p:extLst>
      <p:ext uri="{BB962C8B-B14F-4D97-AF65-F5344CB8AC3E}">
        <p14:creationId xmlns:p14="http://schemas.microsoft.com/office/powerpoint/2010/main" val="254426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sheet with blue text and black text&#10;&#10;Description automatically generated">
            <a:extLst>
              <a:ext uri="{FF2B5EF4-FFF2-40B4-BE49-F238E27FC236}">
                <a16:creationId xmlns:a16="http://schemas.microsoft.com/office/drawing/2014/main" id="{5844C6E3-80F5-331E-0080-2841B5A9D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0116"/>
          <a:stretch/>
        </p:blipFill>
        <p:spPr>
          <a:xfrm>
            <a:off x="-1117" y="830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6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sheet with blue text&#10;&#10;Description automatically generated">
            <a:extLst>
              <a:ext uri="{FF2B5EF4-FFF2-40B4-BE49-F238E27FC236}">
                <a16:creationId xmlns:a16="http://schemas.microsoft.com/office/drawing/2014/main" id="{F9F05ACC-31EB-BD41-4316-7112D98E3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0116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912780-CA71-1FCA-372B-477072EF6AD3}"/>
              </a:ext>
            </a:extLst>
          </p:cNvPr>
          <p:cNvSpPr txBox="1"/>
          <p:nvPr/>
        </p:nvSpPr>
        <p:spPr>
          <a:xfrm>
            <a:off x="2310583" y="858577"/>
            <a:ext cx="69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1BEAD-AA8F-7645-2AE7-BF6C59EEF265}"/>
              </a:ext>
            </a:extLst>
          </p:cNvPr>
          <p:cNvSpPr txBox="1"/>
          <p:nvPr/>
        </p:nvSpPr>
        <p:spPr>
          <a:xfrm>
            <a:off x="9568299" y="1146524"/>
            <a:ext cx="1569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 State</a:t>
            </a:r>
          </a:p>
          <a:p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E7E6C-381E-3EBE-BFEE-0C980071BE1B}"/>
              </a:ext>
            </a:extLst>
          </p:cNvPr>
          <p:cNvSpPr txBox="1"/>
          <p:nvPr/>
        </p:nvSpPr>
        <p:spPr>
          <a:xfrm>
            <a:off x="745485" y="3798516"/>
            <a:ext cx="247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Decision or Branching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D24B2E-764D-CC6B-50A8-78A23030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38" y="733153"/>
            <a:ext cx="558800" cy="571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51EFB0-A31B-9F1D-4E55-42A80646E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38" y="1379103"/>
            <a:ext cx="558800" cy="571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2D0AF6-0CDC-84A4-9AD5-36D3D73B353E}"/>
              </a:ext>
            </a:extLst>
          </p:cNvPr>
          <p:cNvSpPr txBox="1"/>
          <p:nvPr/>
        </p:nvSpPr>
        <p:spPr>
          <a:xfrm>
            <a:off x="2366527" y="142352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D7131D-27B2-0E00-4222-2ACBC9ACC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386" y="553573"/>
            <a:ext cx="1587500" cy="173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F9955-A710-C6C0-C2DF-4A9A15424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950" y="2402592"/>
            <a:ext cx="4102100" cy="3784600"/>
          </a:xfrm>
          <a:prstGeom prst="rect">
            <a:avLst/>
          </a:prstGeom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B5BB0BF-9FC9-A4EB-5BA6-005DB310C292}"/>
              </a:ext>
            </a:extLst>
          </p:cNvPr>
          <p:cNvCxnSpPr/>
          <p:nvPr/>
        </p:nvCxnSpPr>
        <p:spPr>
          <a:xfrm flipV="1">
            <a:off x="6719455" y="2784764"/>
            <a:ext cx="3463636" cy="1013752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CFCC34-346C-3894-1BC4-90EEB8E0B3D6}"/>
              </a:ext>
            </a:extLst>
          </p:cNvPr>
          <p:cNvSpPr txBox="1"/>
          <p:nvPr/>
        </p:nvSpPr>
        <p:spPr>
          <a:xfrm>
            <a:off x="10240852" y="2600098"/>
            <a:ext cx="82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Guard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53E48DB1-B034-C647-3F3B-CE863B627006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>
            <a:off x="1984542" y="3798516"/>
            <a:ext cx="3377500" cy="12700"/>
          </a:xfrm>
          <a:prstGeom prst="curvedConnector4">
            <a:avLst>
              <a:gd name="adj1" fmla="val 8838"/>
              <a:gd name="adj2" fmla="val 7865717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03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/>
      <p:bldP spid="13" grpId="0"/>
      <p:bldP spid="19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4401F-2CC3-221F-0447-C910E87A3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149350"/>
            <a:ext cx="5638800" cy="455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1A0766-D896-3417-1709-AE910C8D2A93}"/>
              </a:ext>
            </a:extLst>
          </p:cNvPr>
          <p:cNvSpPr txBox="1"/>
          <p:nvPr/>
        </p:nvSpPr>
        <p:spPr>
          <a:xfrm>
            <a:off x="757646" y="2403566"/>
            <a:ext cx="64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1DEE08-EBCD-531B-4704-32B88FB2BE99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1405387" y="2588232"/>
            <a:ext cx="2030144" cy="39009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F62C4C-6DA5-9AE4-1820-55A408C04E44}"/>
              </a:ext>
            </a:extLst>
          </p:cNvPr>
          <p:cNvCxnSpPr>
            <a:cxnSpLocks/>
          </p:cNvCxnSpPr>
          <p:nvPr/>
        </p:nvCxnSpPr>
        <p:spPr>
          <a:xfrm flipH="1">
            <a:off x="1541417" y="3997234"/>
            <a:ext cx="1894114" cy="5486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1DF9DE-29BA-AF06-5C46-CD8AE48A6065}"/>
              </a:ext>
            </a:extLst>
          </p:cNvPr>
          <p:cNvSpPr txBox="1"/>
          <p:nvPr/>
        </p:nvSpPr>
        <p:spPr>
          <a:xfrm>
            <a:off x="943176" y="454587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A84A5-CE28-4099-5D46-231F964077C1}"/>
              </a:ext>
            </a:extLst>
          </p:cNvPr>
          <p:cNvSpPr txBox="1"/>
          <p:nvPr/>
        </p:nvSpPr>
        <p:spPr>
          <a:xfrm>
            <a:off x="9771017" y="4441371"/>
            <a:ext cx="227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Concurrent Threads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5230FC-0424-CD6A-2F56-631EF709B4F0}"/>
              </a:ext>
            </a:extLst>
          </p:cNvPr>
          <p:cNvCxnSpPr>
            <a:endCxn id="14" idx="0"/>
          </p:cNvCxnSpPr>
          <p:nvPr/>
        </p:nvCxnSpPr>
        <p:spPr>
          <a:xfrm>
            <a:off x="6844937" y="3429000"/>
            <a:ext cx="4062609" cy="101237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5F86D6-F1B0-EE71-7ADB-9562C1DD75D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068389" y="3696789"/>
            <a:ext cx="4702628" cy="929248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B5E608-78B1-CC5A-8A0A-623078F5D77C}"/>
              </a:ext>
            </a:extLst>
          </p:cNvPr>
          <p:cNvSpPr txBox="1"/>
          <p:nvPr/>
        </p:nvSpPr>
        <p:spPr>
          <a:xfrm>
            <a:off x="1188720" y="6453051"/>
            <a:ext cx="9576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www.smartdraw.com</a:t>
            </a:r>
            <a:r>
              <a:rPr lang="en-US" sz="1200" dirty="0"/>
              <a:t>/activity-diagram/#:~:text=A%20fork%20node%20is%20used,often%20referred%20to%20as%20synchronization.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6A7C-B3DC-6799-671E-7087A6EEA53E}"/>
              </a:ext>
            </a:extLst>
          </p:cNvPr>
          <p:cNvSpPr txBox="1"/>
          <p:nvPr/>
        </p:nvSpPr>
        <p:spPr>
          <a:xfrm>
            <a:off x="10345783" y="1489166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Transition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82EF4F-909A-A1DA-A15D-3B1F2918C3E6}"/>
              </a:ext>
            </a:extLst>
          </p:cNvPr>
          <p:cNvCxnSpPr>
            <a:endCxn id="22" idx="1"/>
          </p:cNvCxnSpPr>
          <p:nvPr/>
        </p:nvCxnSpPr>
        <p:spPr>
          <a:xfrm flipV="1">
            <a:off x="6518366" y="1673832"/>
            <a:ext cx="3827417" cy="729734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5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67B0B-EB01-48B7-6292-022379EFD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27" y="46040"/>
            <a:ext cx="9559637" cy="678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2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white grid with black text&#10;&#10;Description automatically generated">
            <a:extLst>
              <a:ext uri="{FF2B5EF4-FFF2-40B4-BE49-F238E27FC236}">
                <a16:creationId xmlns:a16="http://schemas.microsoft.com/office/drawing/2014/main" id="{960EC7B3-BB9B-E913-1608-548FE26D2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84" r="80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7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97072-F2DE-738B-B874-F886D270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86" y="0"/>
            <a:ext cx="9162117" cy="68486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1897C1-782C-7730-B627-4B79861D7D81}"/>
              </a:ext>
            </a:extLst>
          </p:cNvPr>
          <p:cNvSpPr/>
          <p:nvPr/>
        </p:nvSpPr>
        <p:spPr>
          <a:xfrm>
            <a:off x="1711234" y="953589"/>
            <a:ext cx="3670663" cy="34747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Traceability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87A2B7-F747-BC81-CDD2-E87DE911FBA9}"/>
              </a:ext>
            </a:extLst>
          </p:cNvPr>
          <p:cNvSpPr/>
          <p:nvPr/>
        </p:nvSpPr>
        <p:spPr>
          <a:xfrm>
            <a:off x="4685211" y="953589"/>
            <a:ext cx="3670663" cy="3474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Validation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4D1299-A21F-D18F-EFCE-A512BD0708F0}"/>
              </a:ext>
            </a:extLst>
          </p:cNvPr>
          <p:cNvSpPr/>
          <p:nvPr/>
        </p:nvSpPr>
        <p:spPr>
          <a:xfrm>
            <a:off x="7990114" y="953589"/>
            <a:ext cx="3670663" cy="34747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Design Foundation</a:t>
            </a:r>
          </a:p>
        </p:txBody>
      </p:sp>
    </p:spTree>
    <p:extLst>
      <p:ext uri="{BB962C8B-B14F-4D97-AF65-F5344CB8AC3E}">
        <p14:creationId xmlns:p14="http://schemas.microsoft.com/office/powerpoint/2010/main" val="342631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D8939A-8E54-F956-583F-FD57B6531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684" b="140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4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7A2DF5-7FF8-3E24-A039-79DB1E445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9418" y="0"/>
            <a:ext cx="9103872" cy="68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3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66</Words>
  <Application>Microsoft Macintosh PowerPoint</Application>
  <PresentationFormat>Widescreen</PresentationFormat>
  <Paragraphs>28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98</cp:revision>
  <dcterms:created xsi:type="dcterms:W3CDTF">2024-11-20T04:18:34Z</dcterms:created>
  <dcterms:modified xsi:type="dcterms:W3CDTF">2024-11-20T18:52:13Z</dcterms:modified>
</cp:coreProperties>
</file>